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9" r:id="rId1"/>
  </p:sldMasterIdLst>
  <p:sldIdLst>
    <p:sldId id="256" r:id="rId2"/>
    <p:sldId id="265" r:id="rId3"/>
    <p:sldId id="257" r:id="rId4"/>
    <p:sldId id="261" r:id="rId5"/>
    <p:sldId id="263" r:id="rId6"/>
    <p:sldId id="264" r:id="rId7"/>
    <p:sldId id="259" r:id="rId8"/>
    <p:sldId id="260" r:id="rId9"/>
    <p:sldId id="258" r:id="rId10"/>
    <p:sldId id="266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7216C-3C1C-47A8-BD8B-3124D5EB13DE}" type="datetimeFigureOut">
              <a:rPr lang="ru-RU" smtClean="0"/>
              <a:t>03.12.2016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7F40-D9A1-47CE-9128-70EC26FAF0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480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7216C-3C1C-47A8-BD8B-3124D5EB13DE}" type="datetimeFigureOut">
              <a:rPr lang="ru-RU" smtClean="0"/>
              <a:t>03.12.2016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7F40-D9A1-47CE-9128-70EC26FAF0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0445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7216C-3C1C-47A8-BD8B-3124D5EB13DE}" type="datetimeFigureOut">
              <a:rPr lang="ru-RU" smtClean="0"/>
              <a:t>03.12.2016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7F40-D9A1-47CE-9128-70EC26FAF06F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144443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7216C-3C1C-47A8-BD8B-3124D5EB13DE}" type="datetimeFigureOut">
              <a:rPr lang="ru-RU" smtClean="0"/>
              <a:t>03.12.2016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7F40-D9A1-47CE-9128-70EC26FAF0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23072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7216C-3C1C-47A8-BD8B-3124D5EB13DE}" type="datetimeFigureOut">
              <a:rPr lang="ru-RU" smtClean="0"/>
              <a:t>03.12.2016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7F40-D9A1-47CE-9128-70EC26FAF06F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853483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7216C-3C1C-47A8-BD8B-3124D5EB13DE}" type="datetimeFigureOut">
              <a:rPr lang="ru-RU" smtClean="0"/>
              <a:t>03.12.2016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7F40-D9A1-47CE-9128-70EC26FAF0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08585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7216C-3C1C-47A8-BD8B-3124D5EB13DE}" type="datetimeFigureOut">
              <a:rPr lang="ru-RU" smtClean="0"/>
              <a:t>03.12.2016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7F40-D9A1-47CE-9128-70EC26FAF0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9513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7216C-3C1C-47A8-BD8B-3124D5EB13DE}" type="datetimeFigureOut">
              <a:rPr lang="ru-RU" smtClean="0"/>
              <a:t>03.12.2016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7F40-D9A1-47CE-9128-70EC26FAF0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599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7216C-3C1C-47A8-BD8B-3124D5EB13DE}" type="datetimeFigureOut">
              <a:rPr lang="ru-RU" smtClean="0"/>
              <a:t>03.12.2016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7F40-D9A1-47CE-9128-70EC26FAF0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595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7216C-3C1C-47A8-BD8B-3124D5EB13DE}" type="datetimeFigureOut">
              <a:rPr lang="ru-RU" smtClean="0"/>
              <a:t>03.12.2016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7F40-D9A1-47CE-9128-70EC26FAF0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9674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7216C-3C1C-47A8-BD8B-3124D5EB13DE}" type="datetimeFigureOut">
              <a:rPr lang="ru-RU" smtClean="0"/>
              <a:t>03.12.2016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7F40-D9A1-47CE-9128-70EC26FAF0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858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7216C-3C1C-47A8-BD8B-3124D5EB13DE}" type="datetimeFigureOut">
              <a:rPr lang="ru-RU" smtClean="0"/>
              <a:t>03.12.2016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7F40-D9A1-47CE-9128-70EC26FAF0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2327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7216C-3C1C-47A8-BD8B-3124D5EB13DE}" type="datetimeFigureOut">
              <a:rPr lang="ru-RU" smtClean="0"/>
              <a:t>03.12.2016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7F40-D9A1-47CE-9128-70EC26FAF0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4436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7216C-3C1C-47A8-BD8B-3124D5EB13DE}" type="datetimeFigureOut">
              <a:rPr lang="ru-RU" smtClean="0"/>
              <a:t>03.12.2016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7F40-D9A1-47CE-9128-70EC26FAF0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3431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7216C-3C1C-47A8-BD8B-3124D5EB13DE}" type="datetimeFigureOut">
              <a:rPr lang="ru-RU" smtClean="0"/>
              <a:t>03.12.2016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7F40-D9A1-47CE-9128-70EC26FAF0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54007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7216C-3C1C-47A8-BD8B-3124D5EB13DE}" type="datetimeFigureOut">
              <a:rPr lang="ru-RU" smtClean="0"/>
              <a:t>03.12.2016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7F40-D9A1-47CE-9128-70EC26FAF0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342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D7216C-3C1C-47A8-BD8B-3124D5EB13DE}" type="datetimeFigureOut">
              <a:rPr lang="ru-RU" smtClean="0"/>
              <a:t>03.12.2016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2297F40-D9A1-47CE-9128-70EC26FAF0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8334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  <p:sldLayoutId id="2147483851" r:id="rId12"/>
    <p:sldLayoutId id="2147483852" r:id="rId13"/>
    <p:sldLayoutId id="2147483853" r:id="rId14"/>
    <p:sldLayoutId id="2147483854" r:id="rId15"/>
    <p:sldLayoutId id="214748385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91916" y="258351"/>
            <a:ext cx="7784431" cy="4511842"/>
          </a:xfrm>
        </p:spPr>
        <p:txBody>
          <a:bodyPr>
            <a:noAutofit/>
          </a:bodyPr>
          <a:lstStyle/>
          <a:p>
            <a:pPr algn="ctr"/>
            <a:r>
              <a:rPr lang="ru-RU" sz="9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9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9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9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9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психологической разгрузки</a:t>
            </a:r>
            <a:r>
              <a:rPr lang="ru-RU" sz="9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9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«Беседка </a:t>
            </a:r>
            <a:br>
              <a:rPr lang="ru-RU" sz="9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уединения»</a:t>
            </a:r>
            <a:endParaRPr lang="ru-RU" sz="9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09874" y="4986762"/>
            <a:ext cx="5632968" cy="165576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Фукалова 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Татьяна Николаевна</a:t>
            </a:r>
          </a:p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МБДОУ №53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923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596027">
            <a:off x="-339843" y="1394178"/>
            <a:ext cx="6238482" cy="41589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64140">
            <a:off x="4781559" y="1443806"/>
            <a:ext cx="6089600" cy="40597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01701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523" y="296777"/>
            <a:ext cx="10524066" cy="5526505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200"/>
              </a:spcAft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преодоление эмоционального неблагополучия детей дошкольного возраста.</a:t>
            </a:r>
            <a:b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создать положительный эмоциональный климат в группе и обеспечить позитивное отношение ребенка к взрослым и сверстникам;</a:t>
            </a:r>
            <a:b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организовать систематическую работу по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снятию агрессивного поведения и стабилизации эмоциональной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сферы детей;</a:t>
            </a:r>
            <a:b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формировать дружеские взаимоотношения, способствовать сплочению детского коллектива. </a:t>
            </a:r>
            <a:r>
              <a:rPr lang="ru-RU" sz="2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239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596027">
            <a:off x="-339843" y="1394178"/>
            <a:ext cx="6238482" cy="41589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64140">
            <a:off x="4781559" y="1443806"/>
            <a:ext cx="6089600" cy="40597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822311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7392">
            <a:off x="1316183" y="267854"/>
            <a:ext cx="9511145" cy="63407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840027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6615">
            <a:off x="572958" y="340773"/>
            <a:ext cx="9209809" cy="61398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711279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551380">
            <a:off x="-119071" y="1280764"/>
            <a:ext cx="6466262" cy="43108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709412">
            <a:off x="4976971" y="1269764"/>
            <a:ext cx="6505049" cy="43366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35198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531627">
            <a:off x="2411461" y="1311474"/>
            <a:ext cx="6426178" cy="42841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92786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45654">
            <a:off x="-12305" y="1248859"/>
            <a:ext cx="6067590" cy="40782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7894">
            <a:off x="6463313" y="259025"/>
            <a:ext cx="4200508" cy="63038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646238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392460">
            <a:off x="196362" y="1273580"/>
            <a:ext cx="6350357" cy="42335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40532">
            <a:off x="5396044" y="1350751"/>
            <a:ext cx="6350658" cy="42337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85626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149</TotalTime>
  <Words>16</Words>
  <Application>Microsoft Office PowerPoint</Application>
  <PresentationFormat>Широкоэкранный</PresentationFormat>
  <Paragraphs>5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Times New Roman</vt:lpstr>
      <vt:lpstr>Trebuchet MS</vt:lpstr>
      <vt:lpstr>Wingdings 3</vt:lpstr>
      <vt:lpstr>Грань</vt:lpstr>
      <vt:lpstr>    Центр психологической разгрузки «Беседка  уединения»</vt:lpstr>
      <vt:lpstr>Цель: преодоление эмоционального неблагополучия детей дошкольного возраста. Задачи: - создать положительный эмоциональный климат в группе и обеспечить позитивное отношение ребенка к взрослым и сверстникам; - организовать систематическую работу по снятию агрессивного поведения и стабилизации эмоциональной сферы детей; - формировать дружеские взаимоотношения, способствовать сплочению детского коллектива.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11</cp:revision>
  <dcterms:created xsi:type="dcterms:W3CDTF">2016-11-01T05:48:37Z</dcterms:created>
  <dcterms:modified xsi:type="dcterms:W3CDTF">2016-12-03T01:40:44Z</dcterms:modified>
</cp:coreProperties>
</file>